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5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35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64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11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40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92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5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97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89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22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46366-E525-498D-BD7E-12DF196D8BBD}" type="datetimeFigureOut">
              <a:rPr lang="en-GB" smtClean="0"/>
              <a:t>16/05/2023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AF3F6B7-173E-4714-8B75-EA8A1EDA6B9A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41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E4EC-9F2B-BCC6-627B-CAADE63E98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dirty="0">
                <a:latin typeface="MS Gothic" panose="020B0609070205080204" pitchFamily="49" charset="-128"/>
                <a:ea typeface="MS Gothic" panose="020B0609070205080204" pitchFamily="49" charset="-128"/>
              </a:rPr>
              <a:t>230516 Old Photo </a:t>
            </a:r>
            <a:r>
              <a:rPr lang="en-GB" sz="2800" dirty="0" err="1">
                <a:latin typeface="MS Gothic" panose="020B0609070205080204" pitchFamily="49" charset="-128"/>
                <a:ea typeface="MS Gothic" panose="020B0609070205080204" pitchFamily="49" charset="-128"/>
              </a:rPr>
              <a:t>Stolaholmen</a:t>
            </a:r>
            <a:endParaRPr lang="en-GB" sz="28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3186F-AD83-F7F4-BC92-A38A64C210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/>
              <a:t>by Odd Tjugum</a:t>
            </a:r>
          </a:p>
        </p:txBody>
      </p:sp>
    </p:spTree>
    <p:extLst>
      <p:ext uri="{BB962C8B-B14F-4D97-AF65-F5344CB8AC3E}">
        <p14:creationId xmlns:p14="http://schemas.microsoft.com/office/powerpoint/2010/main" val="34726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">
            <a:extLst>
              <a:ext uri="{FF2B5EF4-FFF2-40B4-BE49-F238E27FC236}">
                <a16:creationId xmlns:a16="http://schemas.microsoft.com/office/drawing/2014/main" id="{8F06C7CD-F120-148D-F2C1-7FFE6A3969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96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a">
            <a:extLst>
              <a:ext uri="{FF2B5EF4-FFF2-40B4-BE49-F238E27FC236}">
                <a16:creationId xmlns:a16="http://schemas.microsoft.com/office/drawing/2014/main" id="{2B5ED7D2-CA50-2FE0-0914-C8D5C491B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2238" y="0"/>
            <a:ext cx="4325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2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b">
            <a:extLst>
              <a:ext uri="{FF2B5EF4-FFF2-40B4-BE49-F238E27FC236}">
                <a16:creationId xmlns:a16="http://schemas.microsoft.com/office/drawing/2014/main" id="{6BAE30EF-4F80-F727-1A9A-6FD2743BAF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4125" y="0"/>
            <a:ext cx="460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2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c">
            <a:extLst>
              <a:ext uri="{FF2B5EF4-FFF2-40B4-BE49-F238E27FC236}">
                <a16:creationId xmlns:a16="http://schemas.microsoft.com/office/drawing/2014/main" id="{4CCFA06E-4EBF-E28D-23EA-551DF1E99E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5" y="0"/>
            <a:ext cx="4398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5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d">
            <a:extLst>
              <a:ext uri="{FF2B5EF4-FFF2-40B4-BE49-F238E27FC236}">
                <a16:creationId xmlns:a16="http://schemas.microsoft.com/office/drawing/2014/main" id="{BD95D710-7B02-EDAE-9FE8-E9D72C4898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8" y="0"/>
            <a:ext cx="383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e">
            <a:extLst>
              <a:ext uri="{FF2B5EF4-FFF2-40B4-BE49-F238E27FC236}">
                <a16:creationId xmlns:a16="http://schemas.microsoft.com/office/drawing/2014/main" id="{01417D8F-E37A-960C-7AD4-3672AA248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3" y="0"/>
            <a:ext cx="4979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46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f">
            <a:extLst>
              <a:ext uri="{FF2B5EF4-FFF2-40B4-BE49-F238E27FC236}">
                <a16:creationId xmlns:a16="http://schemas.microsoft.com/office/drawing/2014/main" id="{F394BA18-8801-9FD1-3458-F66FF2612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0"/>
            <a:ext cx="445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10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>
            <a:extLst>
              <a:ext uri="{FF2B5EF4-FFF2-40B4-BE49-F238E27FC236}">
                <a16:creationId xmlns:a16="http://schemas.microsoft.com/office/drawing/2014/main" id="{E980B0CA-09F6-88A6-0C46-12EE12EF01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11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a">
            <a:extLst>
              <a:ext uri="{FF2B5EF4-FFF2-40B4-BE49-F238E27FC236}">
                <a16:creationId xmlns:a16="http://schemas.microsoft.com/office/drawing/2014/main" id="{42B0E0AE-4274-8A4C-DAE7-C90265495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1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>
            <a:extLst>
              <a:ext uri="{FF2B5EF4-FFF2-40B4-BE49-F238E27FC236}">
                <a16:creationId xmlns:a16="http://schemas.microsoft.com/office/drawing/2014/main" id="{181127D7-8328-F347-6A60-00FAC809A2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63" y="0"/>
            <a:ext cx="636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 (2)">
            <a:extLst>
              <a:ext uri="{FF2B5EF4-FFF2-40B4-BE49-F238E27FC236}">
                <a16:creationId xmlns:a16="http://schemas.microsoft.com/office/drawing/2014/main" id="{DEB41C94-B072-3DEF-7BA7-DFF45B66D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70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a">
            <a:extLst>
              <a:ext uri="{FF2B5EF4-FFF2-40B4-BE49-F238E27FC236}">
                <a16:creationId xmlns:a16="http://schemas.microsoft.com/office/drawing/2014/main" id="{C5FEBBE1-85B3-3452-3553-59DC20429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8" y="0"/>
            <a:ext cx="766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85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bb">
            <a:extLst>
              <a:ext uri="{FF2B5EF4-FFF2-40B4-BE49-F238E27FC236}">
                <a16:creationId xmlns:a16="http://schemas.microsoft.com/office/drawing/2014/main" id="{A97D910E-BCFE-C869-9E1E-C31A3B689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1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">
            <a:extLst>
              <a:ext uri="{FF2B5EF4-FFF2-40B4-BE49-F238E27FC236}">
                <a16:creationId xmlns:a16="http://schemas.microsoft.com/office/drawing/2014/main" id="{4F57B6F4-D5C1-5943-31B4-329F7E44A8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0"/>
            <a:ext cx="1134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83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a">
            <a:extLst>
              <a:ext uri="{FF2B5EF4-FFF2-40B4-BE49-F238E27FC236}">
                <a16:creationId xmlns:a16="http://schemas.microsoft.com/office/drawing/2014/main" id="{865FE776-8789-AD38-BA55-AE0436DF17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8" y="0"/>
            <a:ext cx="981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26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b">
            <a:extLst>
              <a:ext uri="{FF2B5EF4-FFF2-40B4-BE49-F238E27FC236}">
                <a16:creationId xmlns:a16="http://schemas.microsoft.com/office/drawing/2014/main" id="{D5149976-E3FC-B7F1-37EA-2FFB71C662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9163" y="0"/>
            <a:ext cx="527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97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bb">
            <a:extLst>
              <a:ext uri="{FF2B5EF4-FFF2-40B4-BE49-F238E27FC236}">
                <a16:creationId xmlns:a16="http://schemas.microsoft.com/office/drawing/2014/main" id="{84F5FB1B-2D73-8462-F2FA-A2309B90A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3825" y="0"/>
            <a:ext cx="432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35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c">
            <a:extLst>
              <a:ext uri="{FF2B5EF4-FFF2-40B4-BE49-F238E27FC236}">
                <a16:creationId xmlns:a16="http://schemas.microsoft.com/office/drawing/2014/main" id="{0A8A41D2-A5A7-23BA-3109-8FF9461EAD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0"/>
            <a:ext cx="9993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10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cc">
            <a:extLst>
              <a:ext uri="{FF2B5EF4-FFF2-40B4-BE49-F238E27FC236}">
                <a16:creationId xmlns:a16="http://schemas.microsoft.com/office/drawing/2014/main" id="{9D940FFA-EE5D-9995-E2D7-DD46560FBE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2888" y="0"/>
            <a:ext cx="408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98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">
            <a:extLst>
              <a:ext uri="{FF2B5EF4-FFF2-40B4-BE49-F238E27FC236}">
                <a16:creationId xmlns:a16="http://schemas.microsoft.com/office/drawing/2014/main" id="{6D0784CF-99C1-00DC-7F5F-9388998F71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0"/>
            <a:ext cx="9478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95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dd">
            <a:extLst>
              <a:ext uri="{FF2B5EF4-FFF2-40B4-BE49-F238E27FC236}">
                <a16:creationId xmlns:a16="http://schemas.microsoft.com/office/drawing/2014/main" id="{7709BF78-1399-D566-A1F2-A06DCCC19E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0"/>
            <a:ext cx="635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8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">
            <a:extLst>
              <a:ext uri="{FF2B5EF4-FFF2-40B4-BE49-F238E27FC236}">
                <a16:creationId xmlns:a16="http://schemas.microsoft.com/office/drawing/2014/main" id="{032EA8A9-1D04-B6E6-547B-13CD4F26C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8" y="0"/>
            <a:ext cx="10472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27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e">
            <a:extLst>
              <a:ext uri="{FF2B5EF4-FFF2-40B4-BE49-F238E27FC236}">
                <a16:creationId xmlns:a16="http://schemas.microsoft.com/office/drawing/2014/main" id="{4E1ADDA9-F3F3-EC1E-B6E9-B2E13F6C66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4313" y="0"/>
            <a:ext cx="668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66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">
            <a:extLst>
              <a:ext uri="{FF2B5EF4-FFF2-40B4-BE49-F238E27FC236}">
                <a16:creationId xmlns:a16="http://schemas.microsoft.com/office/drawing/2014/main" id="{6B9E7041-A803-8EC7-A87D-2689559C86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36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a">
            <a:extLst>
              <a:ext uri="{FF2B5EF4-FFF2-40B4-BE49-F238E27FC236}">
                <a16:creationId xmlns:a16="http://schemas.microsoft.com/office/drawing/2014/main" id="{8A714E30-71C7-52AF-91AD-F863823F4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0"/>
            <a:ext cx="768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94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b">
            <a:extLst>
              <a:ext uri="{FF2B5EF4-FFF2-40B4-BE49-F238E27FC236}">
                <a16:creationId xmlns:a16="http://schemas.microsoft.com/office/drawing/2014/main" id="{B8F01042-D8A6-2C02-E881-F2A65AB9C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8" y="0"/>
            <a:ext cx="211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69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6978AF1C-1144-0C0F-D69B-66860706AC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0" y="0"/>
            <a:ext cx="669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21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a">
            <a:extLst>
              <a:ext uri="{FF2B5EF4-FFF2-40B4-BE49-F238E27FC236}">
                <a16:creationId xmlns:a16="http://schemas.microsoft.com/office/drawing/2014/main" id="{E8A0EE4E-1524-7A34-9824-2525B49B0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0"/>
            <a:ext cx="664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47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b">
            <a:extLst>
              <a:ext uri="{FF2B5EF4-FFF2-40B4-BE49-F238E27FC236}">
                <a16:creationId xmlns:a16="http://schemas.microsoft.com/office/drawing/2014/main" id="{5C38091A-711B-0AA4-A6BE-40102F213D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63" y="0"/>
            <a:ext cx="659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01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c">
            <a:extLst>
              <a:ext uri="{FF2B5EF4-FFF2-40B4-BE49-F238E27FC236}">
                <a16:creationId xmlns:a16="http://schemas.microsoft.com/office/drawing/2014/main" id="{F5CD6FA0-C02A-6907-5837-D69185D078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25" y="0"/>
            <a:ext cx="6557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32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d">
            <a:extLst>
              <a:ext uri="{FF2B5EF4-FFF2-40B4-BE49-F238E27FC236}">
                <a16:creationId xmlns:a16="http://schemas.microsoft.com/office/drawing/2014/main" id="{21404D43-8E75-84F9-61D6-00EFE80F58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13" y="0"/>
            <a:ext cx="6657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54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e">
            <a:extLst>
              <a:ext uri="{FF2B5EF4-FFF2-40B4-BE49-F238E27FC236}">
                <a16:creationId xmlns:a16="http://schemas.microsoft.com/office/drawing/2014/main" id="{E594AE42-363E-A26F-6748-4B16ED0D08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0"/>
            <a:ext cx="672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5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a">
            <a:extLst>
              <a:ext uri="{FF2B5EF4-FFF2-40B4-BE49-F238E27FC236}">
                <a16:creationId xmlns:a16="http://schemas.microsoft.com/office/drawing/2014/main" id="{3C8AC988-3424-833E-E677-05F4FA7F2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67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f">
            <a:extLst>
              <a:ext uri="{FF2B5EF4-FFF2-40B4-BE49-F238E27FC236}">
                <a16:creationId xmlns:a16="http://schemas.microsoft.com/office/drawing/2014/main" id="{31CBF2CF-05A1-0317-A977-C18E23F81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88" y="0"/>
            <a:ext cx="667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6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c">
            <a:extLst>
              <a:ext uri="{FF2B5EF4-FFF2-40B4-BE49-F238E27FC236}">
                <a16:creationId xmlns:a16="http://schemas.microsoft.com/office/drawing/2014/main" id="{B32B6470-D0F9-C069-C9CD-0884B2825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75" y="0"/>
            <a:ext cx="446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34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d">
            <a:extLst>
              <a:ext uri="{FF2B5EF4-FFF2-40B4-BE49-F238E27FC236}">
                <a16:creationId xmlns:a16="http://schemas.microsoft.com/office/drawing/2014/main" id="{CA851CD0-06B7-9E19-3E97-74B1C438D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29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84 Per Horpedal">
            <a:extLst>
              <a:ext uri="{FF2B5EF4-FFF2-40B4-BE49-F238E27FC236}">
                <a16:creationId xmlns:a16="http://schemas.microsoft.com/office/drawing/2014/main" id="{4B525FB0-A21C-E1E5-937F-A88FF4AB87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725" y="0"/>
            <a:ext cx="8718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75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90 vegv Hans Ruud">
            <a:extLst>
              <a:ext uri="{FF2B5EF4-FFF2-40B4-BE49-F238E27FC236}">
                <a16:creationId xmlns:a16="http://schemas.microsoft.com/office/drawing/2014/main" id="{2C265E4E-6631-092F-35D8-49FF280EB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88" y="0"/>
            <a:ext cx="406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98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Scanner 03-21-2022 16.45_0">
            <a:extLst>
              <a:ext uri="{FF2B5EF4-FFF2-40B4-BE49-F238E27FC236}">
                <a16:creationId xmlns:a16="http://schemas.microsoft.com/office/drawing/2014/main" id="{B7A7DDAB-9ECB-F299-36CC-1FFC6C5585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538"/>
            <a:ext cx="12192000" cy="46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16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Scanner 03-21-2022 16.45_1">
            <a:extLst>
              <a:ext uri="{FF2B5EF4-FFF2-40B4-BE49-F238E27FC236}">
                <a16:creationId xmlns:a16="http://schemas.microsoft.com/office/drawing/2014/main" id="{797953A9-D9E9-B91F-9BF4-C8194CA82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550"/>
            <a:ext cx="12192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02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Scanner 04-15-2022 12.33_1">
            <a:extLst>
              <a:ext uri="{FF2B5EF4-FFF2-40B4-BE49-F238E27FC236}">
                <a16:creationId xmlns:a16="http://schemas.microsoft.com/office/drawing/2014/main" id="{57A88390-0E7A-19E3-D08D-4BD92A9CF5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13" y="0"/>
            <a:ext cx="460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9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Scanner 04-15-2022 12.33_2">
            <a:extLst>
              <a:ext uri="{FF2B5EF4-FFF2-40B4-BE49-F238E27FC236}">
                <a16:creationId xmlns:a16="http://schemas.microsoft.com/office/drawing/2014/main" id="{4EC9214C-4D28-2EFE-B307-873BFF67F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88" y="0"/>
            <a:ext cx="5100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04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Scanner 04-15-2022 12.33_3">
            <a:extLst>
              <a:ext uri="{FF2B5EF4-FFF2-40B4-BE49-F238E27FC236}">
                <a16:creationId xmlns:a16="http://schemas.microsoft.com/office/drawing/2014/main" id="{C9870795-F441-8C2C-078A-9FB6385C2A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13" y="0"/>
            <a:ext cx="5057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2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b">
            <a:extLst>
              <a:ext uri="{FF2B5EF4-FFF2-40B4-BE49-F238E27FC236}">
                <a16:creationId xmlns:a16="http://schemas.microsoft.com/office/drawing/2014/main" id="{90F9FF29-BBEA-D768-379E-664C66AF7C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52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Scanner 04-15-2022 12.33_4">
            <a:extLst>
              <a:ext uri="{FF2B5EF4-FFF2-40B4-BE49-F238E27FC236}">
                <a16:creationId xmlns:a16="http://schemas.microsoft.com/office/drawing/2014/main" id="{55727DAA-F250-2396-8960-C930578DF6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0"/>
            <a:ext cx="5364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80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mScanner 04-15-2022 12.33_5">
            <a:extLst>
              <a:ext uri="{FF2B5EF4-FFF2-40B4-BE49-F238E27FC236}">
                <a16:creationId xmlns:a16="http://schemas.microsoft.com/office/drawing/2014/main" id="{02DA701A-4959-FAD0-2498-7EE2783A5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0"/>
            <a:ext cx="415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c">
            <a:extLst>
              <a:ext uri="{FF2B5EF4-FFF2-40B4-BE49-F238E27FC236}">
                <a16:creationId xmlns:a16="http://schemas.microsoft.com/office/drawing/2014/main" id="{F064091E-EE86-D837-7C49-E8CDDFE85E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48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d">
            <a:extLst>
              <a:ext uri="{FF2B5EF4-FFF2-40B4-BE49-F238E27FC236}">
                <a16:creationId xmlns:a16="http://schemas.microsoft.com/office/drawing/2014/main" id="{C372FAD6-E3E8-E309-EB84-270EAAE947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17538"/>
            <a:ext cx="12192000" cy="5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8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e">
            <a:extLst>
              <a:ext uri="{FF2B5EF4-FFF2-40B4-BE49-F238E27FC236}">
                <a16:creationId xmlns:a16="http://schemas.microsoft.com/office/drawing/2014/main" id="{485ECC8F-CDCC-23E0-1FE8-D51FEC01E7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17538"/>
            <a:ext cx="12192000" cy="562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83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f">
            <a:extLst>
              <a:ext uri="{FF2B5EF4-FFF2-40B4-BE49-F238E27FC236}">
                <a16:creationId xmlns:a16="http://schemas.microsoft.com/office/drawing/2014/main" id="{6C77B745-37DE-6849-F1CC-1645D8EAB3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19125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2419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</TotalTime>
  <Words>7</Words>
  <Application>Microsoft Office PowerPoint</Application>
  <PresentationFormat>Widescreen</PresentationFormat>
  <Paragraphs>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MS Gothic</vt:lpstr>
      <vt:lpstr>Arial</vt:lpstr>
      <vt:lpstr>Gill Sans MT</vt:lpstr>
      <vt:lpstr>Gallery</vt:lpstr>
      <vt:lpstr>230516 Old Photo Stolaholmen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Odd Tjugum</dc:creator>
  <cp:lastModifiedBy>Odd Tjugum</cp:lastModifiedBy>
  <cp:revision>4</cp:revision>
  <dcterms:created xsi:type="dcterms:W3CDTF">2023-05-16T06:09:00Z</dcterms:created>
  <dcterms:modified xsi:type="dcterms:W3CDTF">2023-05-16T10:20:22Z</dcterms:modified>
</cp:coreProperties>
</file>